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803"/>
    <a:srgbClr val="FF6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06" autoAdjust="0"/>
  </p:normalViewPr>
  <p:slideViewPr>
    <p:cSldViewPr>
      <p:cViewPr varScale="1">
        <p:scale>
          <a:sx n="76" d="100"/>
          <a:sy n="76" d="100"/>
        </p:scale>
        <p:origin x="-10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ACD72-A36D-455A-AB0D-922814207B8A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0841F-03F7-4898-A32E-3DD2DEB7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841F-03F7-4898-A32E-3DD2DEB72F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841F-03F7-4898-A32E-3DD2DEB72F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841F-03F7-4898-A32E-3DD2DEB72F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841F-03F7-4898-A32E-3DD2DEB72F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841F-03F7-4898-A32E-3DD2DEB72F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841F-03F7-4898-A32E-3DD2DEB72F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841F-03F7-4898-A32E-3DD2DEB72F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856" y="476672"/>
            <a:ext cx="8229600" cy="1409328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Russian eagle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gerb_russ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11024"/>
            <a:ext cx="3312368" cy="3970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39700" h="146050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276872"/>
            <a:ext cx="3826768" cy="86409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Team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5" descr="DSC_0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5976664" cy="396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0851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are the Moscow team of </a:t>
            </a:r>
            <a:r>
              <a:rPr lang="en-US" dirty="0" err="1" smtClean="0"/>
              <a:t>CanSat</a:t>
            </a:r>
            <a:r>
              <a:rPr lang="en-US" dirty="0" smtClean="0"/>
              <a:t>. From left to right: Y. </a:t>
            </a:r>
            <a:r>
              <a:rPr lang="en-US" dirty="0" err="1" smtClean="0"/>
              <a:t>Rasskazov</a:t>
            </a:r>
            <a:r>
              <a:rPr lang="en-US" dirty="0" smtClean="0"/>
              <a:t> – captain of our command, A. </a:t>
            </a:r>
            <a:r>
              <a:rPr lang="en-US" dirty="0" err="1" smtClean="0"/>
              <a:t>Kalach</a:t>
            </a:r>
            <a:r>
              <a:rPr lang="en-US" dirty="0" smtClean="0"/>
              <a:t> – designer &amp; maker of our parachute system, A. </a:t>
            </a:r>
            <a:r>
              <a:rPr lang="en-US" dirty="0" err="1" smtClean="0"/>
              <a:t>Alexeeva</a:t>
            </a:r>
            <a:r>
              <a:rPr lang="en-US" dirty="0" smtClean="0"/>
              <a:t> – programmer, G. </a:t>
            </a:r>
            <a:r>
              <a:rPr lang="en-US" dirty="0" err="1" smtClean="0"/>
              <a:t>Vousch</a:t>
            </a:r>
            <a:r>
              <a:rPr lang="en-US" dirty="0" smtClean="0"/>
              <a:t> – technician, D. </a:t>
            </a:r>
            <a:r>
              <a:rPr lang="en-US" dirty="0" err="1" smtClean="0"/>
              <a:t>Bushuev</a:t>
            </a:r>
            <a:r>
              <a:rPr lang="en-US" dirty="0" smtClean="0"/>
              <a:t> - a generator of ideas and the creator of the parachute system. We started our work in that format.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06896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welcome you to our presentation!</a:t>
            </a:r>
            <a:endParaRPr lang="ru-RU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Mission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93826"/>
            <a:ext cx="8640960" cy="3539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 - completing of main mission of </a:t>
            </a:r>
            <a:r>
              <a:rPr lang="en-US" sz="2800" dirty="0" err="1" smtClean="0"/>
              <a:t>CanSat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smtClean="0"/>
              <a:t> - shooting of Earth’s surface;</a:t>
            </a:r>
          </a:p>
          <a:p>
            <a:pPr algn="just"/>
            <a:r>
              <a:rPr lang="en-US" sz="2800" dirty="0" smtClean="0"/>
              <a:t> - transmitting </a:t>
            </a:r>
            <a:r>
              <a:rPr lang="en-US" sz="2800" dirty="0" err="1" smtClean="0"/>
              <a:t>videostream</a:t>
            </a:r>
            <a:r>
              <a:rPr lang="en-US" sz="2800" dirty="0" smtClean="0"/>
              <a:t> from board to ground station;</a:t>
            </a:r>
          </a:p>
          <a:p>
            <a:pPr algn="just"/>
            <a:r>
              <a:rPr lang="en-US" sz="2800" dirty="0" smtClean="0"/>
              <a:t> - recording </a:t>
            </a:r>
            <a:r>
              <a:rPr lang="en-US" sz="2800" dirty="0" err="1" smtClean="0"/>
              <a:t>videostream</a:t>
            </a:r>
            <a:r>
              <a:rPr lang="en-US" sz="2800" dirty="0" smtClean="0"/>
              <a:t> from board to laptop or other devices;</a:t>
            </a:r>
          </a:p>
          <a:p>
            <a:pPr algn="just"/>
            <a:r>
              <a:rPr lang="en-US" sz="2800" dirty="0" smtClean="0"/>
              <a:t> - development effective parachute system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826768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 Mission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6" descr="DSC_0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268760"/>
            <a:ext cx="8424763" cy="54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1490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" name="Picture 4" descr="DSC_00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8389439" cy="5578432"/>
          </a:xfrm>
          <a:prstGeom prst="rect">
            <a:avLst/>
          </a:prstGeom>
          <a:noFill/>
        </p:spPr>
      </p:pic>
      <p:pic>
        <p:nvPicPr>
          <p:cNvPr id="9" name="Picture 4" descr="DSC_00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8230289" cy="5472608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24744"/>
            <a:ext cx="8268221" cy="549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Parachute System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2376264" cy="2376264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196752"/>
            <a:ext cx="2611691" cy="2611691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645024"/>
            <a:ext cx="3043739" cy="3043739"/>
          </a:xfrm>
          <a:prstGeom prst="rect">
            <a:avLst/>
          </a:prstGeom>
        </p:spPr>
      </p:pic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861048"/>
            <a:ext cx="2611691" cy="261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8004 L 0.22552 -0.253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Videosystem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DSC_0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236296" cy="4811667"/>
          </a:xfrm>
          <a:prstGeom prst="rect">
            <a:avLst/>
          </a:prstGeom>
          <a:noFill/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0"/>
            <a:ext cx="725565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618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</a:t>
            </a:r>
            <a:r>
              <a:rPr lang="en-US" dirty="0" err="1" smtClean="0">
                <a:solidFill>
                  <a:schemeClr val="tx1"/>
                </a:solidFill>
              </a:rPr>
              <a:t>Sattelite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708920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Specifications</a:t>
            </a:r>
          </a:p>
          <a:p>
            <a:pPr algn="ctr"/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Weight </a:t>
            </a:r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340 g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Operating frequencies – 460 MHz, 5.4 GHz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 range – 1,5-2 Km (1-1,3 miles)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Battery life – 3-5 hours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Video size – 704x576 (max)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 descr="IMG_1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56892"/>
            <a:ext cx="4464496" cy="3348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1409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Thanks for you attention!</a:t>
            </a:r>
            <a:endParaRPr lang="ru-RU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181</Words>
  <Application>Microsoft Office PowerPoint</Application>
  <PresentationFormat>Экран (4:3)</PresentationFormat>
  <Paragraphs>30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Russian eagle</vt:lpstr>
      <vt:lpstr>Our Team</vt:lpstr>
      <vt:lpstr>Our Mission</vt:lpstr>
      <vt:lpstr>Main Mission</vt:lpstr>
      <vt:lpstr>Parachute System</vt:lpstr>
      <vt:lpstr>Videosystem</vt:lpstr>
      <vt:lpstr>Our Sattelite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eagle</dc:title>
  <dc:creator>Дом</dc:creator>
  <cp:lastModifiedBy>Дом</cp:lastModifiedBy>
  <cp:revision>19</cp:revision>
  <dcterms:created xsi:type="dcterms:W3CDTF">2011-05-04T18:11:35Z</dcterms:created>
  <dcterms:modified xsi:type="dcterms:W3CDTF">2011-05-05T11:28:01Z</dcterms:modified>
</cp:coreProperties>
</file>